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67" y="539496"/>
            <a:ext cx="101652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34" y="539496"/>
            <a:ext cx="80201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4" y="539496"/>
            <a:ext cx="5926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39496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39496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